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webextensions/webextension1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"/>
  </p:notesMasterIdLst>
  <p:sldIdLst>
    <p:sldId id="354" r:id="rId2"/>
    <p:sldId id="357" r:id="rId3"/>
    <p:sldId id="356" r:id="rId4"/>
    <p:sldId id="358" r:id="rId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18E1E43-76CF-474E-81B9-650BE3112FFA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CAFE8CC-5B0A-4FE7-8DCE-3A48F683DECE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26539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FE8CC-5B0A-4FE7-8DCE-3A48F683DECE}" type="slidenum">
              <a:rPr lang="he-IL" smtClean="0"/>
              <a:t>1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63670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89E76FC-04C4-46F1-AF9D-87C87EFE0C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5A951D2-E814-40AA-8E51-7F5F71CE4F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E146BC4-DC6E-4921-9A1E-537418AD5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B3FA901-0754-4074-A2D3-06442ECB6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D5FEA4B-4CC3-45CD-B81A-69528C863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994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009E9F4-5F49-4ADD-BE91-9BA4C9400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BA1FC29-216C-4EB0-B049-A05A807276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58EEB64-6598-4A17-969D-9E7B18120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8D2751C-EB28-4FE9-BA35-31F672470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77B6451-7957-4476-A08C-5208A7509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84434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7D7314-BADA-4248-A6B5-BA81245E1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6C1A3FF-4780-4BEB-95B3-D8A2B76990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C9D4C56-959E-4F4E-BA38-D5CC08D3D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760115F-452F-4D5C-8813-B65D37ECA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A073D17-4FA7-4847-9700-BBDA18ECA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1407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34BFE1-958D-4E9A-B7C9-E24493AC3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D4ED8C-C993-4796-9979-3C8FDDB4A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974230E-2DF6-4735-A1AE-F79E0BB5C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0EECC4B-8E9B-4AF4-9EFD-40FB1203E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8C02E87-9CA1-4A60-BDA8-0E10A8C34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11B2235-2C96-4B51-AD86-676F83FEF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97569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49430ED-40DF-4ACC-9BA4-83F56F9E7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10037AB3-C78E-4D5A-9990-C6398A1AB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26CF939-C617-4296-89A6-86FDEB855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1F88924F-91BD-40B7-A9D5-778091C9D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39EB7273-1119-40E4-B236-ABB61CAA59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8B3A8A61-5045-4DE0-99C2-6F735862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BF9EC0DA-6E90-473B-8E4F-E0DBFE74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F4CBCE81-A5FC-4978-989F-574C68705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74466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3CCCAE5-5612-4FAD-805D-58FD31398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D143E9D-99FC-4656-BE06-559DF3406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4B125224-1E6C-492F-9482-F0F11A172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2E8007E-E48C-419B-973F-A4FCE77CA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3151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5C944BB4-3D25-4451-BAC3-5ED88943D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D23875B-9DCF-490C-8425-0BC381E0B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4A871CA-DBF3-4F10-A3BD-D370ED0B2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97844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A97DE1F-D047-429C-8CEA-1E30BE945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33D3000-D93B-43E1-BF0D-AB07414976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4B43D79-F99F-420C-86B0-80EF352AC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E35DD58-0289-4CC0-8433-A78FA45E3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6240B41-2BB4-4B80-85E5-E1BB22669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099973AF-A19F-4412-B29C-FDF70AE6E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53109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EE4A0FD-B073-4BA7-8353-77F5648F7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3830560-D6DD-470F-9502-710ADD12D7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 dirty="0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615389F-8E58-41E5-95B1-A3EC975C2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72ED038-FA8F-4ADE-A765-1796FABD0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3E8C729-B6BA-4122-AD0E-B96D2C909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188CAFF-D775-42D3-846C-198261B7F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46048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9B39713-B5C5-49D9-9775-BEF5E00D1F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0DF7AF8-FA33-4BEB-8B42-2EE860F50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1C755E4-9DD4-4046-95AF-B90FAE636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37DBF51-93D9-48F2-B3B3-DE5108B62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F1B14C0-30D8-4D38-92A5-B41652A06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9414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97FC534B-C848-4821-8CD8-ABEA1CCFA4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7A81BF9-D767-4E50-ADDE-BCE4707FDA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9923552-22B6-41A4-B1D0-043316845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D7CC391-2148-428F-A82E-55789C768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C40F616-6F21-447F-92D2-9E151D32B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1983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72064B9A-BDA2-4194-B65B-3AE3632B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65D70D0-453A-4727-B993-226EE55FC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84C895C-382D-4C59-98C8-FED5A95FB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880C8-7B38-4DA3-87D8-22E1020C7531}" type="datetimeFigureOut">
              <a:rPr lang="he-IL" smtClean="0"/>
              <a:t>ט"ו/חשון/תשפ"א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90C4830-A529-4A91-AF93-43DE1989E2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88381C4-C936-4E5A-8EF4-B2ACACFCFA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D2E8F-A7DF-4550-8DDC-C37AD328ADAB}" type="slidenum">
              <a:rPr lang="he-IL" smtClean="0"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07708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hyperlink" Target="https://wordwall.net/he/resource/6147508/%d7%9e%d7%a4%d7%92%d7%a9-%d7%aa%d7%9c%d7%9e%d7%99%d7%93-%d7%9e%d7%95%d7%a8%d7%94-%d7%94%d7%95%d7%a8%d7%9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10" Type="http://schemas.openxmlformats.org/officeDocument/2006/relationships/slide" Target="slide3.xml"/><Relationship Id="rId4" Type="http://schemas.openxmlformats.org/officeDocument/2006/relationships/hyperlink" Target="https://forms.gle/RZ85y9dBM9t9WbqH9" TargetMode="External"/><Relationship Id="rId9" Type="http://schemas.openxmlformats.org/officeDocument/2006/relationships/image" Target="../media/image4.png"/><Relationship Id="rId1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Z9v2WG9vfxQ?feature=oembed" TargetMode="Externa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7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>
            <a:extLst>
              <a:ext uri="{FF2B5EF4-FFF2-40B4-BE49-F238E27FC236}">
                <a16:creationId xmlns:a16="http://schemas.microsoft.com/office/drawing/2014/main" id="{30381F12-6753-42CB-A56C-73CB0E2BEC26}"/>
              </a:ext>
            </a:extLst>
          </p:cNvPr>
          <p:cNvSpPr/>
          <p:nvPr/>
        </p:nvSpPr>
        <p:spPr>
          <a:xfrm>
            <a:off x="4913894" y="15642"/>
            <a:ext cx="2316688" cy="68725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CB9628E-88D7-4C84-857F-127A3EAC5BFE}"/>
              </a:ext>
            </a:extLst>
          </p:cNvPr>
          <p:cNvSpPr/>
          <p:nvPr/>
        </p:nvSpPr>
        <p:spPr>
          <a:xfrm>
            <a:off x="-5632" y="15642"/>
            <a:ext cx="4812601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A01C0B2C-D492-42E4-9099-C688C9466776}"/>
              </a:ext>
            </a:extLst>
          </p:cNvPr>
          <p:cNvSpPr/>
          <p:nvPr/>
        </p:nvSpPr>
        <p:spPr>
          <a:xfrm>
            <a:off x="7337507" y="15642"/>
            <a:ext cx="4854493" cy="6858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4" name="תמונה 13">
            <a:extLst>
              <a:ext uri="{FF2B5EF4-FFF2-40B4-BE49-F238E27FC236}">
                <a16:creationId xmlns:a16="http://schemas.microsoft.com/office/drawing/2014/main" id="{38D4C35A-B73C-441E-AD7B-A7C38791C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7126" y="3284018"/>
            <a:ext cx="3075254" cy="2963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1" name="קבוצה 10">
            <a:extLst>
              <a:ext uri="{FF2B5EF4-FFF2-40B4-BE49-F238E27FC236}">
                <a16:creationId xmlns:a16="http://schemas.microsoft.com/office/drawing/2014/main" id="{364133BC-BE84-4620-ADCE-F7419EB38F50}"/>
              </a:ext>
            </a:extLst>
          </p:cNvPr>
          <p:cNvGrpSpPr/>
          <p:nvPr/>
        </p:nvGrpSpPr>
        <p:grpSpPr>
          <a:xfrm>
            <a:off x="5416522" y="5312801"/>
            <a:ext cx="1356308" cy="1522342"/>
            <a:chOff x="5416522" y="5312801"/>
            <a:chExt cx="1356308" cy="1522342"/>
          </a:xfrm>
        </p:grpSpPr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964494EC-9BF2-46F9-8B2B-319F6D810A3D}"/>
                </a:ext>
              </a:extLst>
            </p:cNvPr>
            <p:cNvSpPr txBox="1"/>
            <p:nvPr/>
          </p:nvSpPr>
          <p:spPr>
            <a:xfrm>
              <a:off x="5416522" y="6296534"/>
              <a:ext cx="1356308" cy="53860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>
              <a:spAutoFit/>
            </a:bodyPr>
            <a:lstStyle/>
            <a:p>
              <a:pPr algn="r"/>
              <a:r>
                <a:rPr lang="he-IL" sz="2900" dirty="0">
                  <a:ln w="28575">
                    <a:solidFill>
                      <a:schemeClr val="bg2">
                        <a:lumMod val="1000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BN Torrens Bold" panose="00000400000000000000" pitchFamily="2" charset="-79"/>
                </a:rPr>
                <a:t>למידה</a:t>
              </a:r>
            </a:p>
          </p:txBody>
        </p:sp>
        <p:pic>
          <p:nvPicPr>
            <p:cNvPr id="24" name="תמונה 23">
              <a:hlinkClick r:id="rId4"/>
              <a:extLst>
                <a:ext uri="{FF2B5EF4-FFF2-40B4-BE49-F238E27FC236}">
                  <a16:creationId xmlns:a16="http://schemas.microsoft.com/office/drawing/2014/main" id="{71E10C8D-A5DC-48CB-99A3-BC39ED2C4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80852" y="5312801"/>
              <a:ext cx="1100019" cy="110001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2" name="תמונה 21">
              <a:hlinkClick r:id="rId6" action="ppaction://hlinksldjump"/>
              <a:extLst>
                <a:ext uri="{FF2B5EF4-FFF2-40B4-BE49-F238E27FC236}">
                  <a16:creationId xmlns:a16="http://schemas.microsoft.com/office/drawing/2014/main" id="{013E6999-B0D9-4355-A740-E07EDC66A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77791" y="5352278"/>
              <a:ext cx="1100019" cy="1100019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1" name="כותרת 1">
            <a:extLst>
              <a:ext uri="{FF2B5EF4-FFF2-40B4-BE49-F238E27FC236}">
                <a16:creationId xmlns:a16="http://schemas.microsoft.com/office/drawing/2014/main" id="{4A8D1193-43E9-4A4E-BC86-FB62903C4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387" y="836805"/>
            <a:ext cx="3686445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BN Torrens Bold" panose="00000400000000000000" pitchFamily="2" charset="-79"/>
              </a:rPr>
              <a:t>מגיע</a:t>
            </a:r>
            <a:r>
              <a:rPr lang="he-IL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BN Torrens Bold" panose="00000400000000000000" pitchFamily="2" charset="-79"/>
              </a:rPr>
              <a:t> </a:t>
            </a:r>
            <a:br>
              <a:rPr lang="he-IL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BN Torrens Bold" panose="00000400000000000000" pitchFamily="2" charset="-79"/>
              </a:rPr>
            </a:br>
            <a:r>
              <a:rPr lang="he-IL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BN Torrens Bold" panose="00000400000000000000" pitchFamily="2" charset="-79"/>
              </a:rPr>
              <a:t>לי </a:t>
            </a:r>
            <a:br>
              <a:rPr lang="he-IL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BN Torrens Bold" panose="00000400000000000000" pitchFamily="2" charset="-79"/>
              </a:rPr>
            </a:br>
            <a:r>
              <a:rPr lang="he-IL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BN Torrens Bold" panose="00000400000000000000" pitchFamily="2" charset="-79"/>
              </a:rPr>
              <a:t>חיזוק</a:t>
            </a:r>
            <a:br>
              <a:rPr lang="he-IL" dirty="0">
                <a:solidFill>
                  <a:schemeClr val="accent6">
                    <a:lumMod val="50000"/>
                  </a:schemeClr>
                </a:solidFill>
                <a:cs typeface="BN Torrens Bold" panose="00000400000000000000" pitchFamily="2" charset="-79"/>
              </a:rPr>
            </a:br>
            <a:endParaRPr lang="he-IL" dirty="0"/>
          </a:p>
        </p:txBody>
      </p:sp>
      <p:pic>
        <p:nvPicPr>
          <p:cNvPr id="31" name="מציין מיקום תוכן 30">
            <a:extLst>
              <a:ext uri="{FF2B5EF4-FFF2-40B4-BE49-F238E27FC236}">
                <a16:creationId xmlns:a16="http://schemas.microsoft.com/office/drawing/2014/main" id="{D5395992-22E2-4B41-8317-8292F7A91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783" b="97609" l="2045" r="96728">
                        <a14:foregroundMark x1="6135" y1="18043" x2="59918" y2="4783"/>
                        <a14:foregroundMark x1="59918" y1="4783" x2="11247" y2="16957"/>
                        <a14:foregroundMark x1="7771" y1="17609" x2="5393" y2="21984"/>
                        <a14:foregroundMark x1="29243" y1="90000" x2="32548" y2="93328"/>
                        <a14:foregroundMark x1="39041" y1="97091" x2="54397" y2="91522"/>
                        <a14:foregroundMark x1="89054" y1="64220" x2="96728" y2="69783"/>
                        <a14:foregroundMark x1="96728" y1="69783" x2="91812" y2="74371"/>
                        <a14:foregroundMark x1="47648" y1="94130" x2="88067" y2="75834"/>
                        <a14:backgroundMark x1="1840" y1="20435" x2="4499" y2="78478"/>
                        <a14:backgroundMark x1="30470" y1="96087" x2="37832" y2="98696"/>
                        <a14:backgroundMark x1="93252" y1="76522" x2="90798" y2="76957"/>
                        <a14:backgroundMark x1="92434" y1="76304" x2="90389" y2="76304"/>
                        <a14:backgroundMark x1="88139" y1="63043" x2="89162" y2="64130"/>
                        <a14:backgroundMark x1="86708" y1="78913" x2="88344" y2="77826"/>
                        <a14:backgroundMark x1="91002" y1="74348" x2="91002" y2="74348"/>
                        <a14:backgroundMark x1="87730" y1="78043" x2="90798" y2="75870"/>
                        <a14:backgroundMark x1="4294" y1="75435" x2="8180" y2="8043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094" y="2600325"/>
            <a:ext cx="3686445" cy="3770117"/>
          </a:xfrm>
          <a:prstGeom prst="rect">
            <a:avLst/>
          </a:prstGeom>
        </p:spPr>
      </p:pic>
      <p:pic>
        <p:nvPicPr>
          <p:cNvPr id="34" name="תמונה 33">
            <a:extLst>
              <a:ext uri="{FF2B5EF4-FFF2-40B4-BE49-F238E27FC236}">
                <a16:creationId xmlns:a16="http://schemas.microsoft.com/office/drawing/2014/main" id="{9C4F5ED7-D116-4B75-988A-DC2E0310BA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00044" y="2389716"/>
            <a:ext cx="2164518" cy="1826392"/>
          </a:xfrm>
          <a:prstGeom prst="rect">
            <a:avLst/>
          </a:prstGeom>
        </p:spPr>
      </p:pic>
      <p:grpSp>
        <p:nvGrpSpPr>
          <p:cNvPr id="10" name="קבוצה 9">
            <a:extLst>
              <a:ext uri="{FF2B5EF4-FFF2-40B4-BE49-F238E27FC236}">
                <a16:creationId xmlns:a16="http://schemas.microsoft.com/office/drawing/2014/main" id="{CD8413B7-8993-4DBD-9E08-2F6422A9C8ED}"/>
              </a:ext>
            </a:extLst>
          </p:cNvPr>
          <p:cNvGrpSpPr/>
          <p:nvPr/>
        </p:nvGrpSpPr>
        <p:grpSpPr>
          <a:xfrm>
            <a:off x="5369269" y="3489061"/>
            <a:ext cx="1501217" cy="1630466"/>
            <a:chOff x="5369269" y="3489061"/>
            <a:chExt cx="1501217" cy="1630466"/>
          </a:xfrm>
        </p:grpSpPr>
        <p:pic>
          <p:nvPicPr>
            <p:cNvPr id="3" name="תמונה 2">
              <a:hlinkClick r:id="rId10" action="ppaction://hlinksldjump"/>
              <a:extLst>
                <a:ext uri="{FF2B5EF4-FFF2-40B4-BE49-F238E27FC236}">
                  <a16:creationId xmlns:a16="http://schemas.microsoft.com/office/drawing/2014/main" id="{D4D6B428-68DF-4348-94B0-E27F66FA6A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96906" y="3489061"/>
              <a:ext cx="1322109" cy="1123793"/>
            </a:xfrm>
            <a:prstGeom prst="rect">
              <a:avLst/>
            </a:prstGeom>
          </p:spPr>
        </p:pic>
        <p:sp>
          <p:nvSpPr>
            <p:cNvPr id="15" name="תיבת טקסט 14">
              <a:extLst>
                <a:ext uri="{FF2B5EF4-FFF2-40B4-BE49-F238E27FC236}">
                  <a16:creationId xmlns:a16="http://schemas.microsoft.com/office/drawing/2014/main" id="{87D88A2D-575C-4A93-A50E-D47537B4458E}"/>
                </a:ext>
              </a:extLst>
            </p:cNvPr>
            <p:cNvSpPr txBox="1"/>
            <p:nvPr/>
          </p:nvSpPr>
          <p:spPr>
            <a:xfrm>
              <a:off x="5369269" y="4596307"/>
              <a:ext cx="1501217" cy="5232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>
              <a:spAutoFit/>
            </a:bodyPr>
            <a:lstStyle/>
            <a:p>
              <a:pPr algn="ctr" rtl="1"/>
              <a:r>
                <a:rPr lang="he-IL" sz="2800" dirty="0"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BN Torrens Bold" panose="00000400000000000000" pitchFamily="2" charset="-79"/>
                </a:rPr>
                <a:t>חברים</a:t>
              </a:r>
            </a:p>
          </p:txBody>
        </p:sp>
      </p:grp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035FA131-5E69-440B-941D-FE3D10EA2F47}"/>
              </a:ext>
            </a:extLst>
          </p:cNvPr>
          <p:cNvGrpSpPr/>
          <p:nvPr/>
        </p:nvGrpSpPr>
        <p:grpSpPr>
          <a:xfrm>
            <a:off x="5099060" y="1451631"/>
            <a:ext cx="1946355" cy="1809168"/>
            <a:chOff x="5099060" y="1451631"/>
            <a:chExt cx="1946355" cy="1809168"/>
          </a:xfrm>
        </p:grpSpPr>
        <p:sp>
          <p:nvSpPr>
            <p:cNvPr id="19" name="תיבת טקסט 18">
              <a:extLst>
                <a:ext uri="{FF2B5EF4-FFF2-40B4-BE49-F238E27FC236}">
                  <a16:creationId xmlns:a16="http://schemas.microsoft.com/office/drawing/2014/main" id="{48980009-404B-48F2-A603-B24A83275371}"/>
                </a:ext>
              </a:extLst>
            </p:cNvPr>
            <p:cNvSpPr txBox="1"/>
            <p:nvPr/>
          </p:nvSpPr>
          <p:spPr>
            <a:xfrm>
              <a:off x="5099060" y="2737579"/>
              <a:ext cx="1946355" cy="5232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>
              <a:spAutoFit/>
            </a:bodyPr>
            <a:lstStyle/>
            <a:p>
              <a:pPr algn="ctr" rtl="1"/>
              <a:r>
                <a:rPr lang="he-IL" sz="2800" dirty="0"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BN Torrens Bold" panose="00000400000000000000" pitchFamily="2" charset="-79"/>
                </a:rPr>
                <a:t>אני עצמי</a:t>
              </a:r>
            </a:p>
          </p:txBody>
        </p:sp>
        <p:pic>
          <p:nvPicPr>
            <p:cNvPr id="5" name="תמונה 4">
              <a:hlinkClick r:id="rId12"/>
              <a:extLst>
                <a:ext uri="{FF2B5EF4-FFF2-40B4-BE49-F238E27FC236}">
                  <a16:creationId xmlns:a16="http://schemas.microsoft.com/office/drawing/2014/main" id="{E09B9E9A-48D2-4BD0-B894-C8C0077D4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550933" y="1451631"/>
              <a:ext cx="1359318" cy="1354284"/>
            </a:xfrm>
            <a:prstGeom prst="rect">
              <a:avLst/>
            </a:prstGeom>
          </p:spPr>
        </p:pic>
      </p:grpSp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6A223FFD-0020-4668-99F7-0035E05AEE01}"/>
              </a:ext>
            </a:extLst>
          </p:cNvPr>
          <p:cNvGrpSpPr/>
          <p:nvPr/>
        </p:nvGrpSpPr>
        <p:grpSpPr>
          <a:xfrm>
            <a:off x="5302703" y="93714"/>
            <a:ext cx="1613874" cy="1539823"/>
            <a:chOff x="5302703" y="93714"/>
            <a:chExt cx="1613874" cy="1539823"/>
          </a:xfrm>
        </p:grpSpPr>
        <p:sp>
          <p:nvSpPr>
            <p:cNvPr id="18" name="תיבת טקסט 17">
              <a:extLst>
                <a:ext uri="{FF2B5EF4-FFF2-40B4-BE49-F238E27FC236}">
                  <a16:creationId xmlns:a16="http://schemas.microsoft.com/office/drawing/2014/main" id="{669E7F36-404D-4C38-9374-44B3738B1899}"/>
                </a:ext>
              </a:extLst>
            </p:cNvPr>
            <p:cNvSpPr txBox="1"/>
            <p:nvPr/>
          </p:nvSpPr>
          <p:spPr>
            <a:xfrm>
              <a:off x="5302703" y="1110317"/>
              <a:ext cx="1613874" cy="52322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>
              <a:spAutoFit/>
            </a:bodyPr>
            <a:lstStyle/>
            <a:p>
              <a:pPr algn="ctr" rtl="1"/>
              <a:r>
                <a:rPr lang="he-IL" sz="2800" dirty="0">
                  <a:ln w="19050">
                    <a:solidFill>
                      <a:schemeClr val="bg2">
                        <a:lumMod val="10000"/>
                      </a:schemeClr>
                    </a:solidFill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BN Torrens Bold" panose="00000400000000000000" pitchFamily="2" charset="-79"/>
                </a:rPr>
                <a:t>משפחה</a:t>
              </a:r>
            </a:p>
          </p:txBody>
        </p:sp>
        <p:pic>
          <p:nvPicPr>
            <p:cNvPr id="6" name="תמונה 5">
              <a:hlinkClick r:id="rId14" action="ppaction://hlinksldjump"/>
              <a:extLst>
                <a:ext uri="{FF2B5EF4-FFF2-40B4-BE49-F238E27FC236}">
                  <a16:creationId xmlns:a16="http://schemas.microsoft.com/office/drawing/2014/main" id="{364C2A67-6BA9-4FDC-95C5-4B5BCC482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483221" y="93714"/>
              <a:ext cx="1222911" cy="1129242"/>
            </a:xfrm>
            <a:prstGeom prst="rect">
              <a:avLst/>
            </a:prstGeom>
          </p:spPr>
        </p:pic>
      </p:grpSp>
      <p:sp>
        <p:nvSpPr>
          <p:cNvPr id="23" name="כותרת 8">
            <a:extLst>
              <a:ext uri="{FF2B5EF4-FFF2-40B4-BE49-F238E27FC236}">
                <a16:creationId xmlns:a16="http://schemas.microsoft.com/office/drawing/2014/main" id="{0E58005B-C073-4934-BA29-971F8D1D3F6A}"/>
              </a:ext>
            </a:extLst>
          </p:cNvPr>
          <p:cNvSpPr txBox="1">
            <a:spLocks/>
          </p:cNvSpPr>
          <p:nvPr/>
        </p:nvSpPr>
        <p:spPr>
          <a:xfrm>
            <a:off x="8025121" y="793587"/>
            <a:ext cx="3479264" cy="15461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457200">
              <a:lnSpc>
                <a:spcPct val="100000"/>
              </a:lnSpc>
              <a:spcBef>
                <a:spcPts val="0"/>
              </a:spcBef>
            </a:pPr>
            <a:r>
              <a:rPr lang="he-IL" sz="4000" b="1" dirty="0">
                <a:ln w="13462">
                  <a:solidFill>
                    <a:prstClr val="white"/>
                  </a:solidFill>
                  <a:prstDash val="solid"/>
                </a:ln>
                <a:effectLst>
                  <a:outerShdw dist="38100" dir="2700000" algn="bl" rotWithShape="0">
                    <a:srgbClr val="5B9BD5"/>
                  </a:outerShdw>
                </a:effectLst>
                <a:latin typeface="Calibri" panose="020F0502020204030204"/>
                <a:ea typeface="+mn-ea"/>
                <a:cs typeface="BN Torrens Bold" panose="00000400000000000000" pitchFamily="2" charset="-79"/>
              </a:rPr>
              <a:t>יכולתי לעשות</a:t>
            </a:r>
            <a:br>
              <a:rPr lang="he-IL" sz="4000" b="1" dirty="0">
                <a:ln w="13462">
                  <a:solidFill>
                    <a:prstClr val="white"/>
                  </a:solidFill>
                  <a:prstDash val="solid"/>
                </a:ln>
                <a:effectLst>
                  <a:outerShdw dist="38100" dir="2700000" algn="bl" rotWithShape="0">
                    <a:srgbClr val="5B9BD5"/>
                  </a:outerShdw>
                </a:effectLst>
                <a:latin typeface="Calibri" panose="020F0502020204030204"/>
                <a:ea typeface="+mn-ea"/>
                <a:cs typeface="BN Torrens Bold" panose="00000400000000000000" pitchFamily="2" charset="-79"/>
              </a:rPr>
            </a:br>
            <a:r>
              <a:rPr lang="he-IL" sz="4000" b="1" dirty="0">
                <a:ln w="13462">
                  <a:solidFill>
                    <a:prstClr val="white"/>
                  </a:solidFill>
                  <a:prstDash val="solid"/>
                </a:ln>
                <a:effectLst>
                  <a:outerShdw dist="38100" dir="2700000" algn="bl" rotWithShape="0">
                    <a:srgbClr val="5B9BD5"/>
                  </a:outerShdw>
                </a:effectLst>
                <a:latin typeface="Calibri" panose="020F0502020204030204"/>
                <a:ea typeface="+mn-ea"/>
                <a:cs typeface="BN Torrens Bold" panose="00000400000000000000" pitchFamily="2" charset="-79"/>
              </a:rPr>
              <a:t> יותר</a:t>
            </a:r>
            <a:br>
              <a:rPr lang="he-IL" sz="4000" b="1" dirty="0">
                <a:ln w="13462">
                  <a:solidFill>
                    <a:prstClr val="white"/>
                  </a:solidFill>
                  <a:prstDash val="solid"/>
                </a:ln>
                <a:effectLst>
                  <a:outerShdw dist="38100" dir="2700000" algn="bl" rotWithShape="0">
                    <a:srgbClr val="5B9BD5"/>
                  </a:outerShdw>
                </a:effectLst>
                <a:latin typeface="Calibri" panose="020F0502020204030204"/>
                <a:ea typeface="+mn-ea"/>
                <a:cs typeface="BN Torrens Bold" panose="00000400000000000000" pitchFamily="2" charset="-79"/>
              </a:rPr>
            </a:br>
            <a:endParaRPr lang="he-IL" sz="4000" dirty="0"/>
          </a:p>
        </p:txBody>
      </p:sp>
    </p:spTree>
    <p:extLst>
      <p:ext uri="{BB962C8B-B14F-4D97-AF65-F5344CB8AC3E}">
        <p14:creationId xmlns:p14="http://schemas.microsoft.com/office/powerpoint/2010/main" val="3554545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חץ: מעוקל ימינה 5">
            <a:hlinkClick r:id="rId3" action="ppaction://hlinksldjump"/>
            <a:extLst>
              <a:ext uri="{FF2B5EF4-FFF2-40B4-BE49-F238E27FC236}">
                <a16:creationId xmlns:a16="http://schemas.microsoft.com/office/drawing/2014/main" id="{C65F4055-1120-4E04-BEA3-A5560AD7B005}"/>
              </a:ext>
            </a:extLst>
          </p:cNvPr>
          <p:cNvSpPr/>
          <p:nvPr/>
        </p:nvSpPr>
        <p:spPr>
          <a:xfrm rot="16436102">
            <a:off x="666067" y="4096302"/>
            <a:ext cx="594804" cy="69718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pic>
        <p:nvPicPr>
          <p:cNvPr id="2" name="מדיה מקוונת 1" title="ￗﾐￗﾨￗﾥ ￗﾠￗﾔￗﾓￗﾨￗﾪ | ￗﾞￗﾩￗﾤￗﾗￗﾔ ￗﾑￗﾔￗﾡￗﾒￗﾨ ￢ﾙﾥ">
            <a:hlinkClick r:id="" action="ppaction://media"/>
            <a:extLst>
              <a:ext uri="{FF2B5EF4-FFF2-40B4-BE49-F238E27FC236}">
                <a16:creationId xmlns:a16="http://schemas.microsoft.com/office/drawing/2014/main" id="{4E7D3D84-11BC-4CB9-B9C4-AE32D1E57A9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64178" y="1083076"/>
            <a:ext cx="8696173" cy="489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58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C960ADC4-833F-4934-A24F-3BD3B9751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219" y="88777"/>
            <a:ext cx="10457895" cy="6769223"/>
          </a:xfrm>
          <a:prstGeom prst="rect">
            <a:avLst/>
          </a:prstGeom>
        </p:spPr>
      </p:pic>
      <p:sp>
        <p:nvSpPr>
          <p:cNvPr id="3" name="חץ: מעוקל ימינה 2">
            <a:hlinkClick r:id="rId3" action="ppaction://hlinksldjump"/>
            <a:extLst>
              <a:ext uri="{FF2B5EF4-FFF2-40B4-BE49-F238E27FC236}">
                <a16:creationId xmlns:a16="http://schemas.microsoft.com/office/drawing/2014/main" id="{FA778A2C-4ADA-46F7-9BF6-F849C7AC2D00}"/>
              </a:ext>
            </a:extLst>
          </p:cNvPr>
          <p:cNvSpPr/>
          <p:nvPr/>
        </p:nvSpPr>
        <p:spPr>
          <a:xfrm rot="16436102">
            <a:off x="412809" y="4486919"/>
            <a:ext cx="594804" cy="69718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194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תוספת 1" title="Web Viewer">
                <a:extLst>
                  <a:ext uri="{FF2B5EF4-FFF2-40B4-BE49-F238E27FC236}">
                    <a16:creationId xmlns:a16="http://schemas.microsoft.com/office/drawing/2014/main" id="{18D12F36-D9DA-4A46-B582-19FC0959DC4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524000" y="857249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2" name="תוספת 1" title="Web Viewer">
                <a:extLst>
                  <a:ext uri="{FF2B5EF4-FFF2-40B4-BE49-F238E27FC236}">
                    <a16:creationId xmlns:a16="http://schemas.microsoft.com/office/drawing/2014/main" id="{18D12F36-D9DA-4A46-B582-19FC0959DC4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4000" y="857249"/>
                <a:ext cx="9144000" cy="51435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חץ: מעוקל ימינה 2">
            <a:hlinkClick r:id="rId4" action="ppaction://hlinksldjump"/>
            <a:extLst>
              <a:ext uri="{FF2B5EF4-FFF2-40B4-BE49-F238E27FC236}">
                <a16:creationId xmlns:a16="http://schemas.microsoft.com/office/drawing/2014/main" id="{B4233435-D0A7-44E2-996B-BF96273D08AF}"/>
              </a:ext>
            </a:extLst>
          </p:cNvPr>
          <p:cNvSpPr/>
          <p:nvPr/>
        </p:nvSpPr>
        <p:spPr>
          <a:xfrm rot="16436102">
            <a:off x="383454" y="4407021"/>
            <a:ext cx="594804" cy="69718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42580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webextensions/webextension1.xml><?xml version="1.0" encoding="utf-8"?>
<we:webextension xmlns:we="http://schemas.microsoft.com/office/webextensions/webextension/2010/11" id="{35FFCBE0-1FAC-456D-A53F-5043BE8D2F6A}">
  <we:reference id="wa104295828" version="1.6.0.0" store="he-IL" storeType="OMEX"/>
  <we:alternateReferences>
    <we:reference id="WA104295828" version="1.6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docs.google.com/forms/d/1Q-62ohrj9rJuOaO0xsb3S_Z-4lxU9mpzJnMbrtBqhQc/edit&quot;,&quot;values&quot;:{},&quot;data&quot;:{&quot;uri&quot;:&quot;docs.google.com/forms/d/1Q-62ohrj9rJuOaO0xsb3S_Z-4lxU9mpzJnMbrtBqhQc/edit&quot;},&quot;secure&quot;:false}],&quot;name&quot;:&quot;docs.google.com/forms/d/1Q-62ohrj9rJuOaO0xsb3S_Z-4lxU9mpzJnMbrtBqhQc/edit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18</Words>
  <Application>Microsoft Office PowerPoint</Application>
  <PresentationFormat>מסך רחב</PresentationFormat>
  <Paragraphs>7</Paragraphs>
  <Slides>4</Slides>
  <Notes>1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ערכת נושא Office</vt:lpstr>
      <vt:lpstr>מגיע  לי  חיזוק 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מגיע  לי  חיזוק</dc:title>
  <dc:creator>FPS DVIR</dc:creator>
  <cp:lastModifiedBy>FPS DVIR</cp:lastModifiedBy>
  <cp:revision>15</cp:revision>
  <dcterms:created xsi:type="dcterms:W3CDTF">2020-10-27T14:23:59Z</dcterms:created>
  <dcterms:modified xsi:type="dcterms:W3CDTF">2020-11-02T11:35:41Z</dcterms:modified>
</cp:coreProperties>
</file>